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9AE0C0-4741-4320-A538-06DE7551092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6AED7F26-526E-49E6-A74F-B508C394D397}">
      <dgm:prSet/>
      <dgm:spPr>
        <a:solidFill>
          <a:srgbClr val="FF99FF"/>
        </a:solidFill>
      </dgm:spPr>
      <dgm:t>
        <a:bodyPr/>
        <a:lstStyle/>
        <a:p>
          <a:r>
            <a:rPr lang="es-CL" dirty="0">
              <a:solidFill>
                <a:srgbClr val="002060"/>
              </a:solidFill>
            </a:rPr>
            <a:t>Una sílaba </a:t>
          </a:r>
        </a:p>
      </dgm:t>
    </dgm:pt>
    <dgm:pt modelId="{368534F7-8AA2-4F30-988C-86916A3B3823}" type="parTrans" cxnId="{644839F5-6CA7-42AA-B9DD-AB780C207873}">
      <dgm:prSet/>
      <dgm:spPr/>
      <dgm:t>
        <a:bodyPr/>
        <a:lstStyle/>
        <a:p>
          <a:endParaRPr lang="es-CL"/>
        </a:p>
      </dgm:t>
    </dgm:pt>
    <dgm:pt modelId="{F56A239D-28D9-4E21-BC65-FA33AA127BB5}" type="sibTrans" cxnId="{644839F5-6CA7-42AA-B9DD-AB780C207873}">
      <dgm:prSet/>
      <dgm:spPr/>
      <dgm:t>
        <a:bodyPr/>
        <a:lstStyle/>
        <a:p>
          <a:endParaRPr lang="es-CL"/>
        </a:p>
      </dgm:t>
    </dgm:pt>
    <dgm:pt modelId="{77C51FC8-DF6A-4D9A-BF8A-D40B1EFAC50F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s-CL" dirty="0">
              <a:solidFill>
                <a:srgbClr val="002060"/>
              </a:solidFill>
            </a:rPr>
            <a:t>Dos sílabas</a:t>
          </a:r>
        </a:p>
      </dgm:t>
    </dgm:pt>
    <dgm:pt modelId="{AA0D6741-3F9F-46A6-9410-C0F717B00012}" type="parTrans" cxnId="{35B0EA3E-EDC9-4541-B8A5-4863121134F1}">
      <dgm:prSet/>
      <dgm:spPr/>
      <dgm:t>
        <a:bodyPr/>
        <a:lstStyle/>
        <a:p>
          <a:endParaRPr lang="es-CL"/>
        </a:p>
      </dgm:t>
    </dgm:pt>
    <dgm:pt modelId="{161F5031-F9FF-4424-B372-CFC531009D9E}" type="sibTrans" cxnId="{35B0EA3E-EDC9-4541-B8A5-4863121134F1}">
      <dgm:prSet/>
      <dgm:spPr/>
      <dgm:t>
        <a:bodyPr/>
        <a:lstStyle/>
        <a:p>
          <a:endParaRPr lang="es-CL"/>
        </a:p>
      </dgm:t>
    </dgm:pt>
    <dgm:pt modelId="{AFCEF42F-DC7C-4C5F-9281-DC81CEACFCA0}" type="pres">
      <dgm:prSet presAssocID="{179AE0C0-4741-4320-A538-06DE7551092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BB74A74-5811-40A8-8226-F7387342A27C}" type="pres">
      <dgm:prSet presAssocID="{6AED7F26-526E-49E6-A74F-B508C394D397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EF0A268-8512-40E4-811D-2AC07C34D7AB}" type="pres">
      <dgm:prSet presAssocID="{F56A239D-28D9-4E21-BC65-FA33AA127BB5}" presName="sibTrans" presStyleLbl="sibTrans2D1" presStyleIdx="0" presStyleCnt="1"/>
      <dgm:spPr/>
      <dgm:t>
        <a:bodyPr/>
        <a:lstStyle/>
        <a:p>
          <a:endParaRPr lang="es-ES"/>
        </a:p>
      </dgm:t>
    </dgm:pt>
    <dgm:pt modelId="{C7FF3144-1896-4FB4-9AE7-81B8B11F8B93}" type="pres">
      <dgm:prSet presAssocID="{F56A239D-28D9-4E21-BC65-FA33AA127BB5}" presName="connectorText" presStyleLbl="sibTrans2D1" presStyleIdx="0" presStyleCnt="1"/>
      <dgm:spPr/>
      <dgm:t>
        <a:bodyPr/>
        <a:lstStyle/>
        <a:p>
          <a:endParaRPr lang="es-ES"/>
        </a:p>
      </dgm:t>
    </dgm:pt>
    <dgm:pt modelId="{B160CA47-3FDC-4B32-80CD-8BA113E351C9}" type="pres">
      <dgm:prSet presAssocID="{77C51FC8-DF6A-4D9A-BF8A-D40B1EFAC50F}" presName="node" presStyleLbl="node1" presStyleIdx="1" presStyleCnt="2" custLinFactNeighborX="36788" custLinFactNeighborY="1799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A9B288B-99C0-48ED-BD35-88878B0AA207}" type="presOf" srcId="{77C51FC8-DF6A-4D9A-BF8A-D40B1EFAC50F}" destId="{B160CA47-3FDC-4B32-80CD-8BA113E351C9}" srcOrd="0" destOrd="0" presId="urn:microsoft.com/office/officeart/2005/8/layout/process1"/>
    <dgm:cxn modelId="{62FBC522-8724-4436-8AB1-E48049F3F537}" type="presOf" srcId="{6AED7F26-526E-49E6-A74F-B508C394D397}" destId="{1BB74A74-5811-40A8-8226-F7387342A27C}" srcOrd="0" destOrd="0" presId="urn:microsoft.com/office/officeart/2005/8/layout/process1"/>
    <dgm:cxn modelId="{70340C26-807E-415C-B194-A82D99105CAD}" type="presOf" srcId="{F56A239D-28D9-4E21-BC65-FA33AA127BB5}" destId="{C7FF3144-1896-4FB4-9AE7-81B8B11F8B93}" srcOrd="1" destOrd="0" presId="urn:microsoft.com/office/officeart/2005/8/layout/process1"/>
    <dgm:cxn modelId="{E24F99D9-C669-49C2-B443-43058983C45D}" type="presOf" srcId="{179AE0C0-4741-4320-A538-06DE7551092D}" destId="{AFCEF42F-DC7C-4C5F-9281-DC81CEACFCA0}" srcOrd="0" destOrd="0" presId="urn:microsoft.com/office/officeart/2005/8/layout/process1"/>
    <dgm:cxn modelId="{35B0EA3E-EDC9-4541-B8A5-4863121134F1}" srcId="{179AE0C0-4741-4320-A538-06DE7551092D}" destId="{77C51FC8-DF6A-4D9A-BF8A-D40B1EFAC50F}" srcOrd="1" destOrd="0" parTransId="{AA0D6741-3F9F-46A6-9410-C0F717B00012}" sibTransId="{161F5031-F9FF-4424-B372-CFC531009D9E}"/>
    <dgm:cxn modelId="{644839F5-6CA7-42AA-B9DD-AB780C207873}" srcId="{179AE0C0-4741-4320-A538-06DE7551092D}" destId="{6AED7F26-526E-49E6-A74F-B508C394D397}" srcOrd="0" destOrd="0" parTransId="{368534F7-8AA2-4F30-988C-86916A3B3823}" sibTransId="{F56A239D-28D9-4E21-BC65-FA33AA127BB5}"/>
    <dgm:cxn modelId="{0A1E1672-FB2C-4BC3-87F7-DEA2777806CE}" type="presOf" srcId="{F56A239D-28D9-4E21-BC65-FA33AA127BB5}" destId="{4EF0A268-8512-40E4-811D-2AC07C34D7AB}" srcOrd="0" destOrd="0" presId="urn:microsoft.com/office/officeart/2005/8/layout/process1"/>
    <dgm:cxn modelId="{D00DB939-C9FF-4D99-8378-E95C8A690A34}" type="presParOf" srcId="{AFCEF42F-DC7C-4C5F-9281-DC81CEACFCA0}" destId="{1BB74A74-5811-40A8-8226-F7387342A27C}" srcOrd="0" destOrd="0" presId="urn:microsoft.com/office/officeart/2005/8/layout/process1"/>
    <dgm:cxn modelId="{B5501138-B8AF-4C6F-B361-F9917A45FDE2}" type="presParOf" srcId="{AFCEF42F-DC7C-4C5F-9281-DC81CEACFCA0}" destId="{4EF0A268-8512-40E4-811D-2AC07C34D7AB}" srcOrd="1" destOrd="0" presId="urn:microsoft.com/office/officeart/2005/8/layout/process1"/>
    <dgm:cxn modelId="{71DD1389-AE04-447C-ACCB-654FAF4F01F2}" type="presParOf" srcId="{4EF0A268-8512-40E4-811D-2AC07C34D7AB}" destId="{C7FF3144-1896-4FB4-9AE7-81B8B11F8B93}" srcOrd="0" destOrd="0" presId="urn:microsoft.com/office/officeart/2005/8/layout/process1"/>
    <dgm:cxn modelId="{7B3BF069-6577-464D-8F3B-1572DE652356}" type="presParOf" srcId="{AFCEF42F-DC7C-4C5F-9281-DC81CEACFCA0}" destId="{B160CA47-3FDC-4B32-80CD-8BA113E351C9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9AE0C0-4741-4320-A538-06DE7551092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6AED7F26-526E-49E6-A74F-B508C394D397}">
      <dgm:prSet/>
      <dgm:spPr>
        <a:solidFill>
          <a:srgbClr val="92D050"/>
        </a:solidFill>
      </dgm:spPr>
      <dgm:t>
        <a:bodyPr/>
        <a:lstStyle/>
        <a:p>
          <a:r>
            <a:rPr lang="es-CL" dirty="0"/>
            <a:t>Tres sílabas </a:t>
          </a:r>
        </a:p>
      </dgm:t>
    </dgm:pt>
    <dgm:pt modelId="{368534F7-8AA2-4F30-988C-86916A3B3823}" type="parTrans" cxnId="{644839F5-6CA7-42AA-B9DD-AB780C207873}">
      <dgm:prSet/>
      <dgm:spPr/>
      <dgm:t>
        <a:bodyPr/>
        <a:lstStyle/>
        <a:p>
          <a:endParaRPr lang="es-CL"/>
        </a:p>
      </dgm:t>
    </dgm:pt>
    <dgm:pt modelId="{F56A239D-28D9-4E21-BC65-FA33AA127BB5}" type="sibTrans" cxnId="{644839F5-6CA7-42AA-B9DD-AB780C207873}">
      <dgm:prSet/>
      <dgm:spPr/>
      <dgm:t>
        <a:bodyPr/>
        <a:lstStyle/>
        <a:p>
          <a:endParaRPr lang="es-CL"/>
        </a:p>
      </dgm:t>
    </dgm:pt>
    <dgm:pt modelId="{77C51FC8-DF6A-4D9A-BF8A-D40B1EFAC50F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CL" dirty="0"/>
            <a:t>Cuatro o más sílabas</a:t>
          </a:r>
        </a:p>
      </dgm:t>
    </dgm:pt>
    <dgm:pt modelId="{AA0D6741-3F9F-46A6-9410-C0F717B00012}" type="parTrans" cxnId="{35B0EA3E-EDC9-4541-B8A5-4863121134F1}">
      <dgm:prSet/>
      <dgm:spPr/>
      <dgm:t>
        <a:bodyPr/>
        <a:lstStyle/>
        <a:p>
          <a:endParaRPr lang="es-CL"/>
        </a:p>
      </dgm:t>
    </dgm:pt>
    <dgm:pt modelId="{161F5031-F9FF-4424-B372-CFC531009D9E}" type="sibTrans" cxnId="{35B0EA3E-EDC9-4541-B8A5-4863121134F1}">
      <dgm:prSet/>
      <dgm:spPr/>
      <dgm:t>
        <a:bodyPr/>
        <a:lstStyle/>
        <a:p>
          <a:endParaRPr lang="es-CL"/>
        </a:p>
      </dgm:t>
    </dgm:pt>
    <dgm:pt modelId="{AFCEF42F-DC7C-4C5F-9281-DC81CEACFCA0}" type="pres">
      <dgm:prSet presAssocID="{179AE0C0-4741-4320-A538-06DE7551092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BB74A74-5811-40A8-8226-F7387342A27C}" type="pres">
      <dgm:prSet presAssocID="{6AED7F26-526E-49E6-A74F-B508C394D397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EF0A268-8512-40E4-811D-2AC07C34D7AB}" type="pres">
      <dgm:prSet presAssocID="{F56A239D-28D9-4E21-BC65-FA33AA127BB5}" presName="sibTrans" presStyleLbl="sibTrans2D1" presStyleIdx="0" presStyleCnt="1"/>
      <dgm:spPr/>
      <dgm:t>
        <a:bodyPr/>
        <a:lstStyle/>
        <a:p>
          <a:endParaRPr lang="es-ES"/>
        </a:p>
      </dgm:t>
    </dgm:pt>
    <dgm:pt modelId="{C7FF3144-1896-4FB4-9AE7-81B8B11F8B93}" type="pres">
      <dgm:prSet presAssocID="{F56A239D-28D9-4E21-BC65-FA33AA127BB5}" presName="connectorText" presStyleLbl="sibTrans2D1" presStyleIdx="0" presStyleCnt="1"/>
      <dgm:spPr/>
      <dgm:t>
        <a:bodyPr/>
        <a:lstStyle/>
        <a:p>
          <a:endParaRPr lang="es-ES"/>
        </a:p>
      </dgm:t>
    </dgm:pt>
    <dgm:pt modelId="{B160CA47-3FDC-4B32-80CD-8BA113E351C9}" type="pres">
      <dgm:prSet presAssocID="{77C51FC8-DF6A-4D9A-BF8A-D40B1EFAC50F}" presName="node" presStyleLbl="node1" presStyleIdx="1" presStyleCnt="2" custLinFactNeighborX="36788" custLinFactNeighborY="1799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A9B288B-99C0-48ED-BD35-88878B0AA207}" type="presOf" srcId="{77C51FC8-DF6A-4D9A-BF8A-D40B1EFAC50F}" destId="{B160CA47-3FDC-4B32-80CD-8BA113E351C9}" srcOrd="0" destOrd="0" presId="urn:microsoft.com/office/officeart/2005/8/layout/process1"/>
    <dgm:cxn modelId="{62FBC522-8724-4436-8AB1-E48049F3F537}" type="presOf" srcId="{6AED7F26-526E-49E6-A74F-B508C394D397}" destId="{1BB74A74-5811-40A8-8226-F7387342A27C}" srcOrd="0" destOrd="0" presId="urn:microsoft.com/office/officeart/2005/8/layout/process1"/>
    <dgm:cxn modelId="{70340C26-807E-415C-B194-A82D99105CAD}" type="presOf" srcId="{F56A239D-28D9-4E21-BC65-FA33AA127BB5}" destId="{C7FF3144-1896-4FB4-9AE7-81B8B11F8B93}" srcOrd="1" destOrd="0" presId="urn:microsoft.com/office/officeart/2005/8/layout/process1"/>
    <dgm:cxn modelId="{E24F99D9-C669-49C2-B443-43058983C45D}" type="presOf" srcId="{179AE0C0-4741-4320-A538-06DE7551092D}" destId="{AFCEF42F-DC7C-4C5F-9281-DC81CEACFCA0}" srcOrd="0" destOrd="0" presId="urn:microsoft.com/office/officeart/2005/8/layout/process1"/>
    <dgm:cxn modelId="{35B0EA3E-EDC9-4541-B8A5-4863121134F1}" srcId="{179AE0C0-4741-4320-A538-06DE7551092D}" destId="{77C51FC8-DF6A-4D9A-BF8A-D40B1EFAC50F}" srcOrd="1" destOrd="0" parTransId="{AA0D6741-3F9F-46A6-9410-C0F717B00012}" sibTransId="{161F5031-F9FF-4424-B372-CFC531009D9E}"/>
    <dgm:cxn modelId="{644839F5-6CA7-42AA-B9DD-AB780C207873}" srcId="{179AE0C0-4741-4320-A538-06DE7551092D}" destId="{6AED7F26-526E-49E6-A74F-B508C394D397}" srcOrd="0" destOrd="0" parTransId="{368534F7-8AA2-4F30-988C-86916A3B3823}" sibTransId="{F56A239D-28D9-4E21-BC65-FA33AA127BB5}"/>
    <dgm:cxn modelId="{0A1E1672-FB2C-4BC3-87F7-DEA2777806CE}" type="presOf" srcId="{F56A239D-28D9-4E21-BC65-FA33AA127BB5}" destId="{4EF0A268-8512-40E4-811D-2AC07C34D7AB}" srcOrd="0" destOrd="0" presId="urn:microsoft.com/office/officeart/2005/8/layout/process1"/>
    <dgm:cxn modelId="{D00DB939-C9FF-4D99-8378-E95C8A690A34}" type="presParOf" srcId="{AFCEF42F-DC7C-4C5F-9281-DC81CEACFCA0}" destId="{1BB74A74-5811-40A8-8226-F7387342A27C}" srcOrd="0" destOrd="0" presId="urn:microsoft.com/office/officeart/2005/8/layout/process1"/>
    <dgm:cxn modelId="{B5501138-B8AF-4C6F-B361-F9917A45FDE2}" type="presParOf" srcId="{AFCEF42F-DC7C-4C5F-9281-DC81CEACFCA0}" destId="{4EF0A268-8512-40E4-811D-2AC07C34D7AB}" srcOrd="1" destOrd="0" presId="urn:microsoft.com/office/officeart/2005/8/layout/process1"/>
    <dgm:cxn modelId="{71DD1389-AE04-447C-ACCB-654FAF4F01F2}" type="presParOf" srcId="{4EF0A268-8512-40E4-811D-2AC07C34D7AB}" destId="{C7FF3144-1896-4FB4-9AE7-81B8B11F8B93}" srcOrd="0" destOrd="0" presId="urn:microsoft.com/office/officeart/2005/8/layout/process1"/>
    <dgm:cxn modelId="{7B3BF069-6577-464D-8F3B-1572DE652356}" type="presParOf" srcId="{AFCEF42F-DC7C-4C5F-9281-DC81CEACFCA0}" destId="{B160CA47-3FDC-4B32-80CD-8BA113E351C9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B74A74-5811-40A8-8226-F7387342A27C}">
      <dsp:nvSpPr>
        <dsp:cNvPr id="0" name=""/>
        <dsp:cNvSpPr/>
      </dsp:nvSpPr>
      <dsp:spPr>
        <a:xfrm>
          <a:off x="1802" y="0"/>
          <a:ext cx="3842890" cy="1604723"/>
        </a:xfrm>
        <a:prstGeom prst="roundRect">
          <a:avLst>
            <a:gd name="adj" fmla="val 10000"/>
          </a:avLst>
        </a:prstGeom>
        <a:solidFill>
          <a:srgbClr val="FF99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5800" kern="1200" dirty="0">
              <a:solidFill>
                <a:srgbClr val="002060"/>
              </a:solidFill>
            </a:rPr>
            <a:t>Una sílaba </a:t>
          </a:r>
        </a:p>
      </dsp:txBody>
      <dsp:txXfrm>
        <a:off x="48803" y="47001"/>
        <a:ext cx="3748888" cy="1510721"/>
      </dsp:txXfrm>
    </dsp:sp>
    <dsp:sp modelId="{4EF0A268-8512-40E4-811D-2AC07C34D7AB}">
      <dsp:nvSpPr>
        <dsp:cNvPr id="0" name=""/>
        <dsp:cNvSpPr/>
      </dsp:nvSpPr>
      <dsp:spPr>
        <a:xfrm>
          <a:off x="4229431" y="325843"/>
          <a:ext cx="815647" cy="9530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4000" kern="1200"/>
        </a:p>
      </dsp:txBody>
      <dsp:txXfrm>
        <a:off x="4229431" y="516450"/>
        <a:ext cx="570953" cy="571822"/>
      </dsp:txXfrm>
    </dsp:sp>
    <dsp:sp modelId="{B160CA47-3FDC-4B32-80CD-8BA113E351C9}">
      <dsp:nvSpPr>
        <dsp:cNvPr id="0" name=""/>
        <dsp:cNvSpPr/>
      </dsp:nvSpPr>
      <dsp:spPr>
        <a:xfrm>
          <a:off x="5383650" y="0"/>
          <a:ext cx="3842890" cy="1604723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5800" kern="1200" dirty="0">
              <a:solidFill>
                <a:srgbClr val="002060"/>
              </a:solidFill>
            </a:rPr>
            <a:t>Dos sílabas</a:t>
          </a:r>
        </a:p>
      </dsp:txBody>
      <dsp:txXfrm>
        <a:off x="5430651" y="47001"/>
        <a:ext cx="3748888" cy="15107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B74A74-5811-40A8-8226-F7387342A27C}">
      <dsp:nvSpPr>
        <dsp:cNvPr id="0" name=""/>
        <dsp:cNvSpPr/>
      </dsp:nvSpPr>
      <dsp:spPr>
        <a:xfrm>
          <a:off x="1802" y="0"/>
          <a:ext cx="3842890" cy="160472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4200" kern="1200" dirty="0"/>
            <a:t>Tres sílabas </a:t>
          </a:r>
        </a:p>
      </dsp:txBody>
      <dsp:txXfrm>
        <a:off x="48803" y="47001"/>
        <a:ext cx="3748888" cy="1510721"/>
      </dsp:txXfrm>
    </dsp:sp>
    <dsp:sp modelId="{4EF0A268-8512-40E4-811D-2AC07C34D7AB}">
      <dsp:nvSpPr>
        <dsp:cNvPr id="0" name=""/>
        <dsp:cNvSpPr/>
      </dsp:nvSpPr>
      <dsp:spPr>
        <a:xfrm>
          <a:off x="4229431" y="325843"/>
          <a:ext cx="815647" cy="9530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3400" kern="1200"/>
        </a:p>
      </dsp:txBody>
      <dsp:txXfrm>
        <a:off x="4229431" y="516450"/>
        <a:ext cx="570953" cy="571822"/>
      </dsp:txXfrm>
    </dsp:sp>
    <dsp:sp modelId="{B160CA47-3FDC-4B32-80CD-8BA113E351C9}">
      <dsp:nvSpPr>
        <dsp:cNvPr id="0" name=""/>
        <dsp:cNvSpPr/>
      </dsp:nvSpPr>
      <dsp:spPr>
        <a:xfrm>
          <a:off x="5383650" y="0"/>
          <a:ext cx="3842890" cy="1604723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4200" kern="1200" dirty="0"/>
            <a:t>Cuatro o más sílabas</a:t>
          </a:r>
        </a:p>
      </dsp:txBody>
      <dsp:txXfrm>
        <a:off x="5430651" y="47001"/>
        <a:ext cx="3748888" cy="15107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58C1CF-9BCF-49E6-881A-7676AAA897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7D6221A-A445-4577-A0C5-2FAD2DEB26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D6F4B8-2357-4EA2-B602-86293B4A2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6590-55F9-4AE5-9413-9B6FD7540964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278AC5-6751-487D-9ED8-2D5702C63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6A9E88-3E0D-4E09-A84F-A11146C53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4B0FE-15EA-4386-8ECD-787172D0F2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4136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7B3CC-8EF6-4D32-88CF-7F72909DE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E83C955-2F93-42E6-BD55-C8F64ED323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E968AD-409F-4F58-8111-FD0597E0A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6590-55F9-4AE5-9413-9B6FD7540964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01F0B6-085F-4BA0-B6DA-B309DCB44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2953F4-A972-4C9B-AC31-78E282FC2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4B0FE-15EA-4386-8ECD-787172D0F2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713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BCC5FC7-7DE5-4CA7-AFE6-EA55EB2B9E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3616056-4030-48C0-8CE9-63A5104BE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7E4065-2E3A-495B-B598-2D4FFC5F8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6590-55F9-4AE5-9413-9B6FD7540964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1D0C86-6083-4027-A1A7-69865D857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4D446D-2C1E-45FC-A0E8-C4DD42F74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4B0FE-15EA-4386-8ECD-787172D0F2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0037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69D512-4809-4368-94BC-F5B908292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2C9A2F-F24D-4E4E-BA6F-218A270C2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B56FB0-1338-4C86-8252-1A657EE49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6590-55F9-4AE5-9413-9B6FD7540964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919472-B33D-4EC9-BC04-6AE9FA62C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71B72E-955F-4078-AEEE-EB0A2E7B3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4B0FE-15EA-4386-8ECD-787172D0F2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5481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EA903D-B0E8-40D8-884C-B7618246B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D5442E-6C3C-4FBB-8B71-1BE1FE381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9C4A37-ED03-4ED9-BC21-00AAD9052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6590-55F9-4AE5-9413-9B6FD7540964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EFDF29-E81A-4126-B4BA-79E82641F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61B0EA-2313-46C6-BBF4-6A119D174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4B0FE-15EA-4386-8ECD-787172D0F2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3310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7D30D7-061A-4B60-931F-6371A23C9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E50C8A-51F2-41F7-B860-6BA21BA70E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7D7B91A-4B02-494C-84BD-F59A4EFE98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F7A9CD2-B3A7-472F-AC74-648824588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6590-55F9-4AE5-9413-9B6FD7540964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DE8E34-7E6B-4EA8-B5D6-9AEACC204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171F62-CBCB-4ABC-9E30-C0F501C85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4B0FE-15EA-4386-8ECD-787172D0F2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479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1A1381-9A46-499D-A220-D8564F96E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76AF1E-C67C-4343-914F-4D5C3D377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4C542B-A676-4891-ACAA-F3416BB46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583BFC0-C8E9-4B87-8CF4-299152FF4A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1937FE7-41AC-46F8-850D-B692A722A8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69A8E5D-552F-4E01-AAEB-1A70B5A89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6590-55F9-4AE5-9413-9B6FD7540964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A5578CD-3D38-4BE3-988B-34DFE4D34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8746020-2E71-48BE-A37A-26E951B99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4B0FE-15EA-4386-8ECD-787172D0F2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7362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1DA2B1-C15A-4CE2-BBE8-42B820E39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04DA1A4-27D7-40B1-85EA-8EE0D0D8E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6590-55F9-4AE5-9413-9B6FD7540964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2F8690B-ADCA-421F-A9AB-C396357AB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EAB823C-657F-416C-B0CC-E1FECFCD8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4B0FE-15EA-4386-8ECD-787172D0F2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7906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8E4BC5B-652F-496C-BE48-8DBB4262E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6590-55F9-4AE5-9413-9B6FD7540964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BAC9D00-AC2C-4BED-B064-9C03B4177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8817AF-2DE7-4661-A37E-99121E637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4B0FE-15EA-4386-8ECD-787172D0F2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209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81FA94-C326-49D2-BAF6-BA6B2D9DC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750AEE-AF25-4625-90E4-5E7FAE3DA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444B48-5A86-42A8-9A36-0DE26A616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D38E32-8021-4AFB-B435-6459535F3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6590-55F9-4AE5-9413-9B6FD7540964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11A0F7-3E94-4C58-99C8-BF0995140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5445F3-8468-491C-AB29-4EB488E38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4B0FE-15EA-4386-8ECD-787172D0F2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7744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A42822-3C73-44B3-BC2F-99AF03DC1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2AE7517-0E6F-4AC4-949D-020F3758A8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384C37B-32E9-4E18-A705-55935A9716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35B9F3-7B99-4E1E-9B67-0B3AD4105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6590-55F9-4AE5-9413-9B6FD7540964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771CEEE-9927-4BD2-A5E2-84F1BE65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CA2B6E-9EEE-42E2-B2B2-33B5D2B82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4B0FE-15EA-4386-8ECD-787172D0F2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9659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866CBB1-06D7-4243-8021-0BF8B77A4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3A459A-CB41-4C90-98D5-0A3EE58FE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9A4F86-B8FC-4621-ABF8-29CC58EED4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26590-55F9-4AE5-9413-9B6FD7540964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9F7A39-79B9-4ECE-B877-338CB505E3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FE04B8-3F3B-457C-97CF-28DBA42733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4B0FE-15EA-4386-8ECD-787172D0F2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185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9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10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conciencia silÃ¡bica">
            <a:extLst>
              <a:ext uri="{FF2B5EF4-FFF2-40B4-BE49-F238E27FC236}">
                <a16:creationId xmlns:a16="http://schemas.microsoft.com/office/drawing/2014/main" id="{1371BBBA-268C-4F0A-891F-BD434CA46C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846" y="3101394"/>
            <a:ext cx="4284308" cy="2737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91C4AB9-6806-484A-B431-4C1AD9133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5558" y="975893"/>
            <a:ext cx="9144000" cy="1655763"/>
          </a:xfrm>
        </p:spPr>
        <p:txBody>
          <a:bodyPr>
            <a:normAutofit fontScale="90000"/>
          </a:bodyPr>
          <a:lstStyle/>
          <a:p>
            <a:r>
              <a:rPr lang="es-CL" sz="9600" b="1" dirty="0">
                <a:solidFill>
                  <a:srgbClr val="00B050"/>
                </a:solidFill>
              </a:rPr>
              <a:t>Conciencia silábica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97DFA58-5D87-4F93-9030-559B4A735E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16779" y="5510463"/>
            <a:ext cx="3152274" cy="1259683"/>
          </a:xfrm>
        </p:spPr>
        <p:txBody>
          <a:bodyPr>
            <a:normAutofit fontScale="85000" lnSpcReduction="10000"/>
          </a:bodyPr>
          <a:lstStyle/>
          <a:p>
            <a:r>
              <a:rPr lang="es-CL" dirty="0"/>
              <a:t>Camilo Vásquez Casanueva</a:t>
            </a:r>
          </a:p>
          <a:p>
            <a:r>
              <a:rPr lang="es-CL" dirty="0"/>
              <a:t>Fonoaudiólogo </a:t>
            </a:r>
          </a:p>
          <a:p>
            <a:r>
              <a:rPr lang="es-CL"/>
              <a:t>2019</a:t>
            </a:r>
            <a:endParaRPr lang="es-C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6060" y="44787"/>
            <a:ext cx="1535819" cy="1535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871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animado cocodrilo">
            <a:extLst>
              <a:ext uri="{FF2B5EF4-FFF2-40B4-BE49-F238E27FC236}">
                <a16:creationId xmlns:a16="http://schemas.microsoft.com/office/drawing/2014/main" id="{6A61667E-6EAF-454A-92BD-007E97D542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87959">
            <a:off x="285479" y="2591999"/>
            <a:ext cx="4327583" cy="2041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ABAFBB9-D1DC-4D44-BF90-2EC0FA22D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3730" y="554350"/>
            <a:ext cx="6432884" cy="1060490"/>
          </a:xfrm>
          <a:solidFill>
            <a:srgbClr val="00B050"/>
          </a:solidFill>
          <a:ln w="1270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es-CL" sz="4800" dirty="0">
                <a:solidFill>
                  <a:srgbClr val="002060"/>
                </a:solidFill>
              </a:rPr>
              <a:t>El cocodrilo es grande.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C95709C0-DB49-4B26-A3C9-91096A6F9F7A}"/>
              </a:ext>
            </a:extLst>
          </p:cNvPr>
          <p:cNvSpPr txBox="1">
            <a:spLocks/>
          </p:cNvSpPr>
          <p:nvPr/>
        </p:nvSpPr>
        <p:spPr>
          <a:xfrm>
            <a:off x="4301290" y="2743198"/>
            <a:ext cx="3669632" cy="910553"/>
          </a:xfrm>
          <a:prstGeom prst="rect">
            <a:avLst/>
          </a:prstGeom>
          <a:solidFill>
            <a:srgbClr val="92D050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/>
              <a:t> </a:t>
            </a:r>
            <a:r>
              <a:rPr lang="es-CL" sz="4800" dirty="0">
                <a:solidFill>
                  <a:srgbClr val="002060"/>
                </a:solidFill>
              </a:rPr>
              <a:t>cocodrilo</a:t>
            </a:r>
            <a:r>
              <a:rPr lang="es-CL" dirty="0"/>
              <a:t> 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A7A2AC7F-8ECF-426B-842E-244FA9CCC762}"/>
              </a:ext>
            </a:extLst>
          </p:cNvPr>
          <p:cNvSpPr txBox="1">
            <a:spLocks/>
          </p:cNvSpPr>
          <p:nvPr/>
        </p:nvSpPr>
        <p:spPr>
          <a:xfrm>
            <a:off x="3168312" y="4812631"/>
            <a:ext cx="1179098" cy="1177333"/>
          </a:xfrm>
          <a:prstGeom prst="rect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>
                <a:solidFill>
                  <a:srgbClr val="002060"/>
                </a:solidFill>
              </a:rPr>
              <a:t> </a:t>
            </a:r>
            <a:r>
              <a:rPr lang="es-CL" dirty="0" err="1">
                <a:solidFill>
                  <a:srgbClr val="002060"/>
                </a:solidFill>
              </a:rPr>
              <a:t>co</a:t>
            </a:r>
            <a:r>
              <a:rPr lang="es-CL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43D58371-A47D-4F50-A90F-C0CB92C65BA6}"/>
              </a:ext>
            </a:extLst>
          </p:cNvPr>
          <p:cNvSpPr txBox="1">
            <a:spLocks/>
          </p:cNvSpPr>
          <p:nvPr/>
        </p:nvSpPr>
        <p:spPr>
          <a:xfrm>
            <a:off x="4840704" y="4836695"/>
            <a:ext cx="1179098" cy="1177333"/>
          </a:xfrm>
          <a:prstGeom prst="rect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>
                <a:solidFill>
                  <a:srgbClr val="002060"/>
                </a:solidFill>
              </a:rPr>
              <a:t> </a:t>
            </a:r>
            <a:r>
              <a:rPr lang="es-CL" dirty="0" err="1">
                <a:solidFill>
                  <a:srgbClr val="002060"/>
                </a:solidFill>
              </a:rPr>
              <a:t>co</a:t>
            </a:r>
            <a:r>
              <a:rPr lang="es-CL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D5A1B9D7-9A69-47B4-8867-5511637D92A5}"/>
              </a:ext>
            </a:extLst>
          </p:cNvPr>
          <p:cNvSpPr txBox="1">
            <a:spLocks/>
          </p:cNvSpPr>
          <p:nvPr/>
        </p:nvSpPr>
        <p:spPr>
          <a:xfrm>
            <a:off x="6495044" y="4836695"/>
            <a:ext cx="1179098" cy="1177333"/>
          </a:xfrm>
          <a:prstGeom prst="rect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 err="1">
                <a:solidFill>
                  <a:srgbClr val="002060"/>
                </a:solidFill>
              </a:rPr>
              <a:t>dri</a:t>
            </a:r>
            <a:r>
              <a:rPr lang="es-CL" dirty="0">
                <a:solidFill>
                  <a:srgbClr val="002060"/>
                </a:solidFill>
              </a:rPr>
              <a:t>  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99EEB96D-F567-4B33-B647-2A6343397CBD}"/>
              </a:ext>
            </a:extLst>
          </p:cNvPr>
          <p:cNvSpPr txBox="1">
            <a:spLocks/>
          </p:cNvSpPr>
          <p:nvPr/>
        </p:nvSpPr>
        <p:spPr>
          <a:xfrm>
            <a:off x="8181474" y="4836695"/>
            <a:ext cx="1179098" cy="1177333"/>
          </a:xfrm>
          <a:prstGeom prst="rect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>
                <a:solidFill>
                  <a:srgbClr val="002060"/>
                </a:solidFill>
              </a:rPr>
              <a:t> lo </a:t>
            </a:r>
          </a:p>
        </p:txBody>
      </p:sp>
      <p:sp>
        <p:nvSpPr>
          <p:cNvPr id="3" name="Flecha: hacia abajo 2">
            <a:extLst>
              <a:ext uri="{FF2B5EF4-FFF2-40B4-BE49-F238E27FC236}">
                <a16:creationId xmlns:a16="http://schemas.microsoft.com/office/drawing/2014/main" id="{2EFEB6B7-3AAD-4400-B82B-ABCC519A673E}"/>
              </a:ext>
            </a:extLst>
          </p:cNvPr>
          <p:cNvSpPr/>
          <p:nvPr/>
        </p:nvSpPr>
        <p:spPr>
          <a:xfrm>
            <a:off x="5763127" y="1828800"/>
            <a:ext cx="601579" cy="657577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1" name="Flecha: hacia abajo 10">
            <a:extLst>
              <a:ext uri="{FF2B5EF4-FFF2-40B4-BE49-F238E27FC236}">
                <a16:creationId xmlns:a16="http://schemas.microsoft.com/office/drawing/2014/main" id="{B0267192-049B-42FE-80A8-05A8B4513883}"/>
              </a:ext>
            </a:extLst>
          </p:cNvPr>
          <p:cNvSpPr/>
          <p:nvPr/>
        </p:nvSpPr>
        <p:spPr>
          <a:xfrm>
            <a:off x="5831309" y="3869849"/>
            <a:ext cx="601579" cy="657577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84894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A72D4212-CB16-4384-A0D7-EE42517DC4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5131933"/>
              </p:ext>
            </p:extLst>
          </p:nvPr>
        </p:nvGraphicFramePr>
        <p:xfrm>
          <a:off x="1482729" y="1110919"/>
          <a:ext cx="9226541" cy="1604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Resultado de imagen para sol">
            <a:extLst>
              <a:ext uri="{FF2B5EF4-FFF2-40B4-BE49-F238E27FC236}">
                <a16:creationId xmlns:a16="http://schemas.microsoft.com/office/drawing/2014/main" id="{8089A239-7721-49B2-9EAA-9F7CB91F1F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933" y="2991282"/>
            <a:ext cx="1960646" cy="1963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para dibujo pera">
            <a:extLst>
              <a:ext uri="{FF2B5EF4-FFF2-40B4-BE49-F238E27FC236}">
                <a16:creationId xmlns:a16="http://schemas.microsoft.com/office/drawing/2014/main" id="{2E62F47E-50E8-4091-A565-88A3FDD01D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28" t="1086" r="18982"/>
          <a:stretch/>
        </p:blipFill>
        <p:spPr bwMode="auto">
          <a:xfrm>
            <a:off x="8128835" y="3125644"/>
            <a:ext cx="1612232" cy="182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899E1EF5-9C7B-4FF9-8F0C-0852EB7D62C6}"/>
              </a:ext>
            </a:extLst>
          </p:cNvPr>
          <p:cNvSpPr/>
          <p:nvPr/>
        </p:nvSpPr>
        <p:spPr>
          <a:xfrm>
            <a:off x="2531146" y="5145179"/>
            <a:ext cx="1275347" cy="1018670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>
                <a:solidFill>
                  <a:srgbClr val="002060"/>
                </a:solidFill>
              </a:rPr>
              <a:t>SOL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A87E3032-F23A-4E8C-9A00-44421B9DB4BE}"/>
              </a:ext>
            </a:extLst>
          </p:cNvPr>
          <p:cNvSpPr/>
          <p:nvPr/>
        </p:nvSpPr>
        <p:spPr>
          <a:xfrm>
            <a:off x="7055768" y="5141170"/>
            <a:ext cx="1275347" cy="10186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>
                <a:solidFill>
                  <a:srgbClr val="002060"/>
                </a:solidFill>
              </a:rPr>
              <a:t>PE</a:t>
            </a: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87AE6707-EE97-4F72-86BE-A4BF8F0800DD}"/>
              </a:ext>
            </a:extLst>
          </p:cNvPr>
          <p:cNvSpPr/>
          <p:nvPr/>
        </p:nvSpPr>
        <p:spPr>
          <a:xfrm>
            <a:off x="8687678" y="5168433"/>
            <a:ext cx="1275347" cy="10186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>
                <a:solidFill>
                  <a:srgbClr val="002060"/>
                </a:solidFill>
              </a:rPr>
              <a:t>RA</a:t>
            </a:r>
          </a:p>
        </p:txBody>
      </p:sp>
      <p:pic>
        <p:nvPicPr>
          <p:cNvPr id="3074" name="Picture 2" descr="Resultado de imagen para 1 dedos">
            <a:extLst>
              <a:ext uri="{FF2B5EF4-FFF2-40B4-BE49-F238E27FC236}">
                <a16:creationId xmlns:a16="http://schemas.microsoft.com/office/drawing/2014/main" id="{88D8B1A6-272F-455A-9CE2-FBBB790745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151"/>
          <a:stretch/>
        </p:blipFill>
        <p:spPr bwMode="auto">
          <a:xfrm>
            <a:off x="4163056" y="5168433"/>
            <a:ext cx="1000460" cy="1543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Resultado de imagen para 1 dedos">
            <a:extLst>
              <a:ext uri="{FF2B5EF4-FFF2-40B4-BE49-F238E27FC236}">
                <a16:creationId xmlns:a16="http://schemas.microsoft.com/office/drawing/2014/main" id="{6BF162F8-ACA0-404A-843E-6482E18C65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38" t="536" r="65381" b="-536"/>
          <a:stretch/>
        </p:blipFill>
        <p:spPr bwMode="auto">
          <a:xfrm>
            <a:off x="10059277" y="5003751"/>
            <a:ext cx="1000460" cy="1707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8804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Resultado de imagen para dibujo mariposa">
            <a:extLst>
              <a:ext uri="{FF2B5EF4-FFF2-40B4-BE49-F238E27FC236}">
                <a16:creationId xmlns:a16="http://schemas.microsoft.com/office/drawing/2014/main" id="{04798075-594E-405F-83A5-6C8EA6537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212" y="2284851"/>
            <a:ext cx="2567586" cy="2115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Imagen relacionada">
            <a:extLst>
              <a:ext uri="{FF2B5EF4-FFF2-40B4-BE49-F238E27FC236}">
                <a16:creationId xmlns:a16="http://schemas.microsoft.com/office/drawing/2014/main" id="{2FEABA53-EA5C-48E9-A4CA-EC076EA9D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649" y="2296883"/>
            <a:ext cx="2411830" cy="241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59184D91-D220-400F-8C90-0C516DCDD3FD}"/>
              </a:ext>
            </a:extLst>
          </p:cNvPr>
          <p:cNvSpPr/>
          <p:nvPr/>
        </p:nvSpPr>
        <p:spPr>
          <a:xfrm>
            <a:off x="1408684" y="4788575"/>
            <a:ext cx="1033994" cy="92519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800" dirty="0">
                <a:solidFill>
                  <a:srgbClr val="002060"/>
                </a:solidFill>
              </a:rPr>
              <a:t>PE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944B93BC-C99F-4D8A-B531-0F8DD073A710}"/>
              </a:ext>
            </a:extLst>
          </p:cNvPr>
          <p:cNvSpPr/>
          <p:nvPr/>
        </p:nvSpPr>
        <p:spPr>
          <a:xfrm>
            <a:off x="2704641" y="4788575"/>
            <a:ext cx="1033994" cy="92519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800" dirty="0">
                <a:solidFill>
                  <a:srgbClr val="002060"/>
                </a:solidFill>
              </a:rPr>
              <a:t>LO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8D26B6D3-1616-4A74-9083-C3EC004F45EC}"/>
              </a:ext>
            </a:extLst>
          </p:cNvPr>
          <p:cNvSpPr/>
          <p:nvPr/>
        </p:nvSpPr>
        <p:spPr>
          <a:xfrm>
            <a:off x="4067280" y="4796587"/>
            <a:ext cx="1033994" cy="92519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800" dirty="0">
                <a:solidFill>
                  <a:srgbClr val="002060"/>
                </a:solidFill>
              </a:rPr>
              <a:t>TA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0ABAB72D-2579-49CD-BB50-76CA125F694A}"/>
              </a:ext>
            </a:extLst>
          </p:cNvPr>
          <p:cNvSpPr/>
          <p:nvPr/>
        </p:nvSpPr>
        <p:spPr>
          <a:xfrm>
            <a:off x="6780375" y="4704352"/>
            <a:ext cx="1033994" cy="95850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>
                <a:solidFill>
                  <a:srgbClr val="002060"/>
                </a:solidFill>
              </a:rPr>
              <a:t>MA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E9672C02-E172-4E28-9562-397E73404368}"/>
              </a:ext>
            </a:extLst>
          </p:cNvPr>
          <p:cNvSpPr/>
          <p:nvPr/>
        </p:nvSpPr>
        <p:spPr>
          <a:xfrm>
            <a:off x="7994107" y="4689546"/>
            <a:ext cx="1033994" cy="95850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>
                <a:solidFill>
                  <a:srgbClr val="002060"/>
                </a:solidFill>
              </a:rPr>
              <a:t>RI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5244E0CF-12BC-4A3A-A57A-FFD1E1F0ED4D}"/>
              </a:ext>
            </a:extLst>
          </p:cNvPr>
          <p:cNvSpPr/>
          <p:nvPr/>
        </p:nvSpPr>
        <p:spPr>
          <a:xfrm>
            <a:off x="9241845" y="4677514"/>
            <a:ext cx="1033994" cy="95850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>
                <a:solidFill>
                  <a:srgbClr val="002060"/>
                </a:solidFill>
              </a:rPr>
              <a:t>PO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72DFB60D-0078-4E28-9057-97A924E12BF4}"/>
              </a:ext>
            </a:extLst>
          </p:cNvPr>
          <p:cNvSpPr/>
          <p:nvPr/>
        </p:nvSpPr>
        <p:spPr>
          <a:xfrm>
            <a:off x="10487628" y="4694776"/>
            <a:ext cx="1033994" cy="95850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>
                <a:solidFill>
                  <a:srgbClr val="002060"/>
                </a:solidFill>
              </a:rPr>
              <a:t>SA</a:t>
            </a:r>
          </a:p>
        </p:txBody>
      </p:sp>
      <p:graphicFrame>
        <p:nvGraphicFramePr>
          <p:cNvPr id="13" name="Marcador de contenido 4">
            <a:extLst>
              <a:ext uri="{FF2B5EF4-FFF2-40B4-BE49-F238E27FC236}">
                <a16:creationId xmlns:a16="http://schemas.microsoft.com/office/drawing/2014/main" id="{A6FA1516-EF75-4182-8A02-BC4E9F6DD0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6469345"/>
              </p:ext>
            </p:extLst>
          </p:nvPr>
        </p:nvGraphicFramePr>
        <p:xfrm>
          <a:off x="1482729" y="419623"/>
          <a:ext cx="9226541" cy="1604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4098" name="Picture 2" descr="Resultado de imagen para 1 dedos">
            <a:extLst>
              <a:ext uri="{FF2B5EF4-FFF2-40B4-BE49-F238E27FC236}">
                <a16:creationId xmlns:a16="http://schemas.microsoft.com/office/drawing/2014/main" id="{2B0E2B66-E846-4F69-BC8E-41FA240101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44" r="45329"/>
          <a:stretch/>
        </p:blipFill>
        <p:spPr bwMode="auto">
          <a:xfrm>
            <a:off x="5151197" y="4969049"/>
            <a:ext cx="1033994" cy="1782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Resultado de imagen para 1 dedos">
            <a:extLst>
              <a:ext uri="{FF2B5EF4-FFF2-40B4-BE49-F238E27FC236}">
                <a16:creationId xmlns:a16="http://schemas.microsoft.com/office/drawing/2014/main" id="{863A6BA4-B8E9-4AA7-ACDA-352B3FB536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74" r="24494"/>
          <a:stretch/>
        </p:blipFill>
        <p:spPr bwMode="auto">
          <a:xfrm>
            <a:off x="10933851" y="2857891"/>
            <a:ext cx="1033994" cy="1655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7649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0ABAB72D-2579-49CD-BB50-76CA125F694A}"/>
              </a:ext>
            </a:extLst>
          </p:cNvPr>
          <p:cNvSpPr/>
          <p:nvPr/>
        </p:nvSpPr>
        <p:spPr>
          <a:xfrm>
            <a:off x="2725733" y="5077332"/>
            <a:ext cx="1033994" cy="95850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/>
              <a:t>CA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E9672C02-E172-4E28-9562-397E73404368}"/>
              </a:ext>
            </a:extLst>
          </p:cNvPr>
          <p:cNvSpPr/>
          <p:nvPr/>
        </p:nvSpPr>
        <p:spPr>
          <a:xfrm>
            <a:off x="3939465" y="5062526"/>
            <a:ext cx="1033994" cy="95850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/>
              <a:t>PE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5244E0CF-12BC-4A3A-A57A-FFD1E1F0ED4D}"/>
              </a:ext>
            </a:extLst>
          </p:cNvPr>
          <p:cNvSpPr/>
          <p:nvPr/>
        </p:nvSpPr>
        <p:spPr>
          <a:xfrm>
            <a:off x="5187203" y="5050494"/>
            <a:ext cx="1033994" cy="95850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/>
              <a:t>RU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72DFB60D-0078-4E28-9057-97A924E12BF4}"/>
              </a:ext>
            </a:extLst>
          </p:cNvPr>
          <p:cNvSpPr/>
          <p:nvPr/>
        </p:nvSpPr>
        <p:spPr>
          <a:xfrm>
            <a:off x="6432986" y="5067756"/>
            <a:ext cx="1033994" cy="95850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/>
              <a:t>CI</a:t>
            </a:r>
          </a:p>
        </p:txBody>
      </p:sp>
      <p:pic>
        <p:nvPicPr>
          <p:cNvPr id="5122" name="Picture 2" descr="Resultado de imagen para 1 dedos">
            <a:extLst>
              <a:ext uri="{FF2B5EF4-FFF2-40B4-BE49-F238E27FC236}">
                <a16:creationId xmlns:a16="http://schemas.microsoft.com/office/drawing/2014/main" id="{5CABDAE8-3614-43A3-A255-88FA76A4BB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60"/>
          <a:stretch/>
        </p:blipFill>
        <p:spPr bwMode="auto">
          <a:xfrm>
            <a:off x="8925401" y="3801979"/>
            <a:ext cx="1788613" cy="2446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020F99F9-6DCA-4AFF-B6B1-C9BEE98DFAF7}"/>
              </a:ext>
            </a:extLst>
          </p:cNvPr>
          <p:cNvSpPr/>
          <p:nvPr/>
        </p:nvSpPr>
        <p:spPr>
          <a:xfrm>
            <a:off x="7678769" y="5050494"/>
            <a:ext cx="1033994" cy="95850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/>
              <a:t>TA</a:t>
            </a:r>
          </a:p>
        </p:txBody>
      </p:sp>
      <p:pic>
        <p:nvPicPr>
          <p:cNvPr id="5126" name="Picture 6" descr="Resultado de imagen para CAPERUCITA">
            <a:extLst>
              <a:ext uri="{FF2B5EF4-FFF2-40B4-BE49-F238E27FC236}">
                <a16:creationId xmlns:a16="http://schemas.microsoft.com/office/drawing/2014/main" id="{1D5F9941-4B36-41FA-B789-0A3E41AA1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483" y="831743"/>
            <a:ext cx="2857500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4368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id="{0A9AA4CA-6FE8-44E2-A44E-3F1B2E88A1C7}"/>
              </a:ext>
            </a:extLst>
          </p:cNvPr>
          <p:cNvSpPr/>
          <p:nvPr/>
        </p:nvSpPr>
        <p:spPr>
          <a:xfrm>
            <a:off x="1311443" y="1070811"/>
            <a:ext cx="3657600" cy="161223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>
                <a:solidFill>
                  <a:srgbClr val="002060"/>
                </a:solidFill>
              </a:rPr>
              <a:t>Palabras cortas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D34088E7-6C27-4E41-96C3-6C8664EC1748}"/>
              </a:ext>
            </a:extLst>
          </p:cNvPr>
          <p:cNvSpPr/>
          <p:nvPr/>
        </p:nvSpPr>
        <p:spPr>
          <a:xfrm>
            <a:off x="6565231" y="1155032"/>
            <a:ext cx="3657600" cy="161223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>
                <a:solidFill>
                  <a:srgbClr val="002060"/>
                </a:solidFill>
              </a:rPr>
              <a:t>Palabras largas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708E3341-9366-446D-B921-AD171FC9EB18}"/>
              </a:ext>
            </a:extLst>
          </p:cNvPr>
          <p:cNvCxnSpPr/>
          <p:nvPr/>
        </p:nvCxnSpPr>
        <p:spPr>
          <a:xfrm>
            <a:off x="5715000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Resultado de imagen para sol">
            <a:extLst>
              <a:ext uri="{FF2B5EF4-FFF2-40B4-BE49-F238E27FC236}">
                <a16:creationId xmlns:a16="http://schemas.microsoft.com/office/drawing/2014/main" id="{CDAA0AEC-2107-45D0-A002-B2C8343F88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686" y="2973969"/>
            <a:ext cx="2146081" cy="2149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Resultado de imagen para dibujo pera">
            <a:extLst>
              <a:ext uri="{FF2B5EF4-FFF2-40B4-BE49-F238E27FC236}">
                <a16:creationId xmlns:a16="http://schemas.microsoft.com/office/drawing/2014/main" id="{EB2ABF26-2363-40B6-803C-37BFB7679C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28" t="1086" r="18982"/>
          <a:stretch/>
        </p:blipFill>
        <p:spPr bwMode="auto">
          <a:xfrm>
            <a:off x="3690634" y="2973969"/>
            <a:ext cx="1612228" cy="1829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Resultado de imagen para dibujo mariposa">
            <a:extLst>
              <a:ext uri="{FF2B5EF4-FFF2-40B4-BE49-F238E27FC236}">
                <a16:creationId xmlns:a16="http://schemas.microsoft.com/office/drawing/2014/main" id="{F14E8EC2-95C8-48D1-91AE-6FC0054F1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899" y="3003454"/>
            <a:ext cx="2148549" cy="177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Resultado de imagen para CAPERUCITA">
            <a:extLst>
              <a:ext uri="{FF2B5EF4-FFF2-40B4-BE49-F238E27FC236}">
                <a16:creationId xmlns:a16="http://schemas.microsoft.com/office/drawing/2014/main" id="{0A99B5D3-35CF-4CCE-924B-007D28929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9346" y="2869028"/>
            <a:ext cx="1578572" cy="223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Imagen relacionada">
            <a:extLst>
              <a:ext uri="{FF2B5EF4-FFF2-40B4-BE49-F238E27FC236}">
                <a16:creationId xmlns:a16="http://schemas.microsoft.com/office/drawing/2014/main" id="{0A3C9ABC-DB1D-40D2-BFF7-9DFAA05ADC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075" y="5009968"/>
            <a:ext cx="1941717" cy="1941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5658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5400" dirty="0" smtClean="0"/>
              <a:t>ACTIVIDAD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3054531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3600" dirty="0" smtClean="0"/>
              <a:t>Dibuja en una hoja o cuaderno, palabras largas y cortas.</a:t>
            </a:r>
            <a:endParaRPr lang="en-US" sz="3600" dirty="0"/>
          </a:p>
        </p:txBody>
      </p:sp>
      <p:pic>
        <p:nvPicPr>
          <p:cNvPr id="1026" name="Picture 2" descr="Cómo interpretar los dibujos de los niñ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193" y="1825625"/>
            <a:ext cx="61912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39584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63</Words>
  <Application>Microsoft Office PowerPoint</Application>
  <PresentationFormat>Panorámica</PresentationFormat>
  <Paragraphs>33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Conciencia silábica </vt:lpstr>
      <vt:lpstr>El cocodrilo es grande.</vt:lpstr>
      <vt:lpstr>Presentación de PowerPoint</vt:lpstr>
      <vt:lpstr>Presentación de PowerPoint</vt:lpstr>
      <vt:lpstr>Presentación de PowerPoint</vt:lpstr>
      <vt:lpstr>Presentación de PowerPoint</vt:lpstr>
      <vt:lpstr>ACTIVIDAD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Conciencia silábica </dc:title>
  <dc:creator>Isabel Saldias valdebenito</dc:creator>
  <cp:lastModifiedBy>Camilo Sebastián Vásquez Casanueva</cp:lastModifiedBy>
  <cp:revision>12</cp:revision>
  <dcterms:created xsi:type="dcterms:W3CDTF">2018-05-20T23:01:33Z</dcterms:created>
  <dcterms:modified xsi:type="dcterms:W3CDTF">2020-06-24T13:17:53Z</dcterms:modified>
</cp:coreProperties>
</file>